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684" r:id="rId3"/>
  </p:sldMasterIdLst>
  <p:sldIdLst>
    <p:sldId id="256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40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3653B-7B0C-417A-9D2E-B18EAAB1A0C7}" type="datetimeFigureOut">
              <a:rPr lang="en-US" smtClean="0"/>
              <a:t>11/12/2011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7BEBA-8107-4D4A-B66D-E0709069AD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881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3653B-7B0C-417A-9D2E-B18EAAB1A0C7}" type="datetimeFigureOut">
              <a:rPr lang="en-US" smtClean="0"/>
              <a:t>11/12/2011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7BEBA-8107-4D4A-B66D-E0709069AD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592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3653B-7B0C-417A-9D2E-B18EAAB1A0C7}" type="datetimeFigureOut">
              <a:rPr lang="en-US" smtClean="0"/>
              <a:t>11/12/2011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7BEBA-8107-4D4A-B66D-E0709069AD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8669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F73653B-7B0C-417A-9D2E-B18EAAB1A0C7}" type="datetimeFigureOut">
              <a:rPr lang="en-US" smtClean="0"/>
              <a:t>11/12/2011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647BEBA-8107-4D4A-B66D-E0709069AD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664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F73653B-7B0C-417A-9D2E-B18EAAB1A0C7}" type="datetimeFigureOut">
              <a:rPr lang="en-US" smtClean="0"/>
              <a:t>11/12/2011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647BEBA-8107-4D4A-B66D-E0709069AD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9339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F73653B-7B0C-417A-9D2E-B18EAAB1A0C7}" type="datetimeFigureOut">
              <a:rPr lang="en-US" smtClean="0"/>
              <a:t>11/12/2011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647BEBA-8107-4D4A-B66D-E0709069AD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7520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F73653B-7B0C-417A-9D2E-B18EAAB1A0C7}" type="datetimeFigureOut">
              <a:rPr lang="en-US" smtClean="0"/>
              <a:t>11/12/2011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647BEBA-8107-4D4A-B66D-E0709069AD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8496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F73653B-7B0C-417A-9D2E-B18EAAB1A0C7}" type="datetimeFigureOut">
              <a:rPr lang="en-US" smtClean="0"/>
              <a:t>11/12/2011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647BEBA-8107-4D4A-B66D-E0709069AD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9154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F73653B-7B0C-417A-9D2E-B18EAAB1A0C7}" type="datetimeFigureOut">
              <a:rPr lang="en-US" smtClean="0"/>
              <a:t>11/12/2011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647BEBA-8107-4D4A-B66D-E0709069AD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4487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F73653B-7B0C-417A-9D2E-B18EAAB1A0C7}" type="datetimeFigureOut">
              <a:rPr lang="en-US" smtClean="0"/>
              <a:t>11/12/2011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647BEBA-8107-4D4A-B66D-E0709069AD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8822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F73653B-7B0C-417A-9D2E-B18EAAB1A0C7}" type="datetimeFigureOut">
              <a:rPr lang="en-US" smtClean="0"/>
              <a:t>11/12/2011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647BEBA-8107-4D4A-B66D-E0709069AD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749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3653B-7B0C-417A-9D2E-B18EAAB1A0C7}" type="datetimeFigureOut">
              <a:rPr lang="en-US" smtClean="0"/>
              <a:t>11/12/2011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7BEBA-8107-4D4A-B66D-E0709069AD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664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F73653B-7B0C-417A-9D2E-B18EAAB1A0C7}" type="datetimeFigureOut">
              <a:rPr lang="en-US" smtClean="0"/>
              <a:t>11/12/2011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647BEBA-8107-4D4A-B66D-E0709069AD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5925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F73653B-7B0C-417A-9D2E-B18EAAB1A0C7}" type="datetimeFigureOut">
              <a:rPr lang="en-US" smtClean="0"/>
              <a:t>11/12/2011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647BEBA-8107-4D4A-B66D-E0709069AD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8669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F73653B-7B0C-417A-9D2E-B18EAAB1A0C7}" type="datetimeFigureOut">
              <a:rPr lang="en-US" smtClean="0"/>
              <a:t>11/12/2011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647BEBA-8107-4D4A-B66D-E0709069AD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664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F73653B-7B0C-417A-9D2E-B18EAAB1A0C7}" type="datetimeFigureOut">
              <a:rPr lang="en-US" smtClean="0"/>
              <a:t>11/12/2011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647BEBA-8107-4D4A-B66D-E0709069AD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9339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F73653B-7B0C-417A-9D2E-B18EAAB1A0C7}" type="datetimeFigureOut">
              <a:rPr lang="en-US" smtClean="0"/>
              <a:t>11/12/2011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647BEBA-8107-4D4A-B66D-E0709069AD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7520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F73653B-7B0C-417A-9D2E-B18EAAB1A0C7}" type="datetimeFigureOut">
              <a:rPr lang="en-US" smtClean="0"/>
              <a:t>11/12/2011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647BEBA-8107-4D4A-B66D-E0709069AD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8496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F73653B-7B0C-417A-9D2E-B18EAAB1A0C7}" type="datetimeFigureOut">
              <a:rPr lang="en-US" smtClean="0"/>
              <a:t>11/12/2011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647BEBA-8107-4D4A-B66D-E0709069AD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91542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F73653B-7B0C-417A-9D2E-B18EAAB1A0C7}" type="datetimeFigureOut">
              <a:rPr lang="en-US" smtClean="0"/>
              <a:t>11/12/2011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647BEBA-8107-4D4A-B66D-E0709069AD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4487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F73653B-7B0C-417A-9D2E-B18EAAB1A0C7}" type="datetimeFigureOut">
              <a:rPr lang="en-US" smtClean="0"/>
              <a:t>11/12/2011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647BEBA-8107-4D4A-B66D-E0709069AD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8822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F73653B-7B0C-417A-9D2E-B18EAAB1A0C7}" type="datetimeFigureOut">
              <a:rPr lang="en-US" smtClean="0"/>
              <a:t>11/12/2011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647BEBA-8107-4D4A-B66D-E0709069AD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749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3653B-7B0C-417A-9D2E-B18EAAB1A0C7}" type="datetimeFigureOut">
              <a:rPr lang="en-US" smtClean="0"/>
              <a:t>11/12/2011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7BEBA-8107-4D4A-B66D-E0709069AD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93394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F73653B-7B0C-417A-9D2E-B18EAAB1A0C7}" type="datetimeFigureOut">
              <a:rPr lang="en-US" smtClean="0"/>
              <a:t>11/12/2011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647BEBA-8107-4D4A-B66D-E0709069AD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59256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F73653B-7B0C-417A-9D2E-B18EAAB1A0C7}" type="datetimeFigureOut">
              <a:rPr lang="en-US" smtClean="0"/>
              <a:t>11/12/2011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647BEBA-8107-4D4A-B66D-E0709069AD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866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3653B-7B0C-417A-9D2E-B18EAAB1A0C7}" type="datetimeFigureOut">
              <a:rPr lang="en-US" smtClean="0"/>
              <a:t>11/12/2011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7BEBA-8107-4D4A-B66D-E0709069AD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752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3653B-7B0C-417A-9D2E-B18EAAB1A0C7}" type="datetimeFigureOut">
              <a:rPr lang="en-US" smtClean="0"/>
              <a:t>11/12/2011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7BEBA-8107-4D4A-B66D-E0709069AD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849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3653B-7B0C-417A-9D2E-B18EAAB1A0C7}" type="datetimeFigureOut">
              <a:rPr lang="en-US" smtClean="0"/>
              <a:t>11/12/2011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7BEBA-8107-4D4A-B66D-E0709069AD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915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3653B-7B0C-417A-9D2E-B18EAAB1A0C7}" type="datetimeFigureOut">
              <a:rPr lang="en-US" smtClean="0"/>
              <a:t>11/12/2011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7BEBA-8107-4D4A-B66D-E0709069AD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448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3653B-7B0C-417A-9D2E-B18EAAB1A0C7}" type="datetimeFigureOut">
              <a:rPr lang="en-US" smtClean="0"/>
              <a:t>11/12/2011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7BEBA-8107-4D4A-B66D-E0709069AD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882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3653B-7B0C-417A-9D2E-B18EAAB1A0C7}" type="datetimeFigureOut">
              <a:rPr lang="en-US" smtClean="0"/>
              <a:t>11/12/2011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7BEBA-8107-4D4A-B66D-E0709069AD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749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3653B-7B0C-417A-9D2E-B18EAAB1A0C7}" type="datetimeFigureOut">
              <a:rPr lang="en-US" smtClean="0"/>
              <a:t>11/12/2011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7BEBA-8107-4D4A-B66D-E0709069AD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788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Shape" hidden="1"/>
          <p:cNvSpPr/>
          <p:nvPr userDrawn="1"/>
        </p:nvSpPr>
        <p:spPr>
          <a:xfrm>
            <a:off x="127000" y="254000"/>
            <a:ext cx="1270000" cy="127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iRespond Graph</a:t>
            </a:r>
            <a:endParaRPr lang="en-US"/>
          </a:p>
        </p:txBody>
      </p:sp>
      <p:grpSp>
        <p:nvGrpSpPr>
          <p:cNvPr id="37" name="CorrectBarGroup"/>
          <p:cNvGrpSpPr/>
          <p:nvPr userDrawn="1"/>
        </p:nvGrpSpPr>
        <p:grpSpPr>
          <a:xfrm>
            <a:off x="1270000" y="3175000"/>
            <a:ext cx="2667000" cy="2540000"/>
            <a:chOff x="1270000" y="3175000"/>
            <a:chExt cx="2667000" cy="2540000"/>
          </a:xfrm>
        </p:grpSpPr>
        <p:sp>
          <p:nvSpPr>
            <p:cNvPr id="9" name="CorrectBar0"/>
            <p:cNvSpPr/>
            <p:nvPr userDrawn="1"/>
          </p:nvSpPr>
          <p:spPr>
            <a:xfrm>
              <a:off x="1270000" y="3175000"/>
              <a:ext cx="1079500" cy="2540000"/>
            </a:xfrm>
            <a:prstGeom prst="rect">
              <a:avLst/>
            </a:prstGeom>
            <a:solidFill>
              <a:srgbClr val="22FF22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CorrectBar1"/>
            <p:cNvSpPr/>
            <p:nvPr userDrawn="1"/>
          </p:nvSpPr>
          <p:spPr>
            <a:xfrm>
              <a:off x="2857500" y="4445000"/>
              <a:ext cx="1079500" cy="1270000"/>
            </a:xfrm>
            <a:prstGeom prst="rect">
              <a:avLst/>
            </a:prstGeom>
            <a:solidFill>
              <a:srgbClr val="22FF22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PercentLabelGroup"/>
          <p:cNvGrpSpPr/>
          <p:nvPr userDrawn="1"/>
        </p:nvGrpSpPr>
        <p:grpSpPr>
          <a:xfrm>
            <a:off x="1270000" y="1270000"/>
            <a:ext cx="7429500" cy="317500"/>
            <a:chOff x="1270000" y="1270000"/>
            <a:chExt cx="7429500" cy="317500"/>
          </a:xfrm>
        </p:grpSpPr>
        <p:sp>
          <p:nvSpPr>
            <p:cNvPr id="8" name="PercentLabel0"/>
            <p:cNvSpPr/>
            <p:nvPr userDrawn="1"/>
          </p:nvSpPr>
          <p:spPr>
            <a:xfrm>
              <a:off x="12700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67%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11" name="PercentLabel1"/>
            <p:cNvSpPr/>
            <p:nvPr userDrawn="1"/>
          </p:nvSpPr>
          <p:spPr>
            <a:xfrm>
              <a:off x="28575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33%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14" name="PercentLabel2"/>
            <p:cNvSpPr/>
            <p:nvPr userDrawn="1"/>
          </p:nvSpPr>
          <p:spPr>
            <a:xfrm>
              <a:off x="44450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100%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17" name="PercentLabel3"/>
            <p:cNvSpPr/>
            <p:nvPr userDrawn="1"/>
          </p:nvSpPr>
          <p:spPr>
            <a:xfrm>
              <a:off x="60325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100%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20" name="PercentLabel4"/>
            <p:cNvSpPr/>
            <p:nvPr userDrawn="1"/>
          </p:nvSpPr>
          <p:spPr>
            <a:xfrm>
              <a:off x="76200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67%</a:t>
              </a:r>
              <a:endParaRPr lang="en-US" sz="2800">
                <a:solidFill>
                  <a:srgbClr val="000000"/>
                </a:solidFill>
              </a:endParaRPr>
            </a:p>
          </p:txBody>
        </p:sp>
      </p:grpSp>
      <p:grpSp>
        <p:nvGrpSpPr>
          <p:cNvPr id="38" name="IncorrectBarGroup"/>
          <p:cNvGrpSpPr/>
          <p:nvPr userDrawn="1"/>
        </p:nvGrpSpPr>
        <p:grpSpPr>
          <a:xfrm>
            <a:off x="4445000" y="1905000"/>
            <a:ext cx="4254500" cy="3810000"/>
            <a:chOff x="4445000" y="1905000"/>
            <a:chExt cx="4254500" cy="3810000"/>
          </a:xfrm>
        </p:grpSpPr>
        <p:sp>
          <p:nvSpPr>
            <p:cNvPr id="15" name="IncorrectBar2"/>
            <p:cNvSpPr/>
            <p:nvPr userDrawn="1"/>
          </p:nvSpPr>
          <p:spPr>
            <a:xfrm>
              <a:off x="4445000" y="1905000"/>
              <a:ext cx="1079500" cy="3810000"/>
            </a:xfrm>
            <a:prstGeom prst="rect">
              <a:avLst/>
            </a:prstGeom>
            <a:solidFill>
              <a:srgbClr val="FF2222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IncorrectBar3"/>
            <p:cNvSpPr/>
            <p:nvPr userDrawn="1"/>
          </p:nvSpPr>
          <p:spPr>
            <a:xfrm>
              <a:off x="6032500" y="1905000"/>
              <a:ext cx="1079500" cy="3810000"/>
            </a:xfrm>
            <a:prstGeom prst="rect">
              <a:avLst/>
            </a:prstGeom>
            <a:solidFill>
              <a:srgbClr val="FF2222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IncorrectBar4"/>
            <p:cNvSpPr/>
            <p:nvPr userDrawn="1"/>
          </p:nvSpPr>
          <p:spPr>
            <a:xfrm>
              <a:off x="7620000" y="3175000"/>
              <a:ext cx="1079500" cy="2540000"/>
            </a:xfrm>
            <a:prstGeom prst="rect">
              <a:avLst/>
            </a:prstGeom>
            <a:solidFill>
              <a:srgbClr val="FF2222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" name="XLabelGroup"/>
          <p:cNvGrpSpPr/>
          <p:nvPr userDrawn="1"/>
        </p:nvGrpSpPr>
        <p:grpSpPr>
          <a:xfrm>
            <a:off x="1270000" y="5842000"/>
            <a:ext cx="7429500" cy="317500"/>
            <a:chOff x="1270000" y="5842000"/>
            <a:chExt cx="7429500" cy="317500"/>
          </a:xfrm>
        </p:grpSpPr>
        <p:sp>
          <p:nvSpPr>
            <p:cNvPr id="10" name="XValueLabel0"/>
            <p:cNvSpPr/>
            <p:nvPr userDrawn="1"/>
          </p:nvSpPr>
          <p:spPr>
            <a:xfrm>
              <a:off x="12700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A*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13" name="XValueLabel1"/>
            <p:cNvSpPr/>
            <p:nvPr userDrawn="1"/>
          </p:nvSpPr>
          <p:spPr>
            <a:xfrm>
              <a:off x="28575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B*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16" name="XValueLabel2"/>
            <p:cNvSpPr/>
            <p:nvPr userDrawn="1"/>
          </p:nvSpPr>
          <p:spPr>
            <a:xfrm>
              <a:off x="44450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C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19" name="XValueLabel3"/>
            <p:cNvSpPr/>
            <p:nvPr userDrawn="1"/>
          </p:nvSpPr>
          <p:spPr>
            <a:xfrm>
              <a:off x="60325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D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22" name="XValueLabel4"/>
            <p:cNvSpPr/>
            <p:nvPr userDrawn="1"/>
          </p:nvSpPr>
          <p:spPr>
            <a:xfrm>
              <a:off x="76200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E</a:t>
              </a:r>
              <a:endParaRPr lang="en-US" sz="2800">
                <a:solidFill>
                  <a:srgbClr val="000000"/>
                </a:solidFill>
              </a:endParaRPr>
            </a:p>
          </p:txBody>
        </p:sp>
      </p:grpSp>
      <p:grpSp>
        <p:nvGrpSpPr>
          <p:cNvPr id="36" name="AxisLineGroup"/>
          <p:cNvGrpSpPr/>
          <p:nvPr userDrawn="1"/>
        </p:nvGrpSpPr>
        <p:grpSpPr>
          <a:xfrm>
            <a:off x="889000" y="1587500"/>
            <a:ext cx="8001000" cy="4127500"/>
            <a:chOff x="889000" y="1587500"/>
            <a:chExt cx="8001000" cy="4127500"/>
          </a:xfrm>
        </p:grpSpPr>
        <p:cxnSp>
          <p:nvCxnSpPr>
            <p:cNvPr id="23" name="XAxisLine"/>
            <p:cNvCxnSpPr/>
            <p:nvPr userDrawn="1"/>
          </p:nvCxnSpPr>
          <p:spPr>
            <a:xfrm>
              <a:off x="889000" y="5715000"/>
              <a:ext cx="8001000" cy="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YAxisLine"/>
            <p:cNvCxnSpPr/>
            <p:nvPr userDrawn="1"/>
          </p:nvCxnSpPr>
          <p:spPr>
            <a:xfrm>
              <a:off x="1016000" y="1587500"/>
              <a:ext cx="0" cy="412750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YAxisTick0"/>
            <p:cNvCxnSpPr/>
            <p:nvPr userDrawn="1"/>
          </p:nvCxnSpPr>
          <p:spPr>
            <a:xfrm>
              <a:off x="889000" y="5715000"/>
              <a:ext cx="254000" cy="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YAxisTick1"/>
            <p:cNvCxnSpPr/>
            <p:nvPr userDrawn="1"/>
          </p:nvCxnSpPr>
          <p:spPr>
            <a:xfrm>
              <a:off x="889000" y="4445000"/>
              <a:ext cx="254000" cy="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YAxisTick2"/>
            <p:cNvCxnSpPr/>
            <p:nvPr userDrawn="1"/>
          </p:nvCxnSpPr>
          <p:spPr>
            <a:xfrm>
              <a:off x="889000" y="3175000"/>
              <a:ext cx="254000" cy="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YAxisTick3"/>
            <p:cNvCxnSpPr/>
            <p:nvPr userDrawn="1"/>
          </p:nvCxnSpPr>
          <p:spPr>
            <a:xfrm>
              <a:off x="889000" y="1905000"/>
              <a:ext cx="254000" cy="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YLabelGroup"/>
          <p:cNvGrpSpPr/>
          <p:nvPr userDrawn="1"/>
        </p:nvGrpSpPr>
        <p:grpSpPr>
          <a:xfrm>
            <a:off x="254000" y="1841500"/>
            <a:ext cx="762000" cy="3937000"/>
            <a:chOff x="254000" y="1841500"/>
            <a:chExt cx="762000" cy="3937000"/>
          </a:xfrm>
        </p:grpSpPr>
        <p:sp>
          <p:nvSpPr>
            <p:cNvPr id="26" name="YValueLabel0"/>
            <p:cNvSpPr/>
            <p:nvPr userDrawn="1"/>
          </p:nvSpPr>
          <p:spPr>
            <a:xfrm>
              <a:off x="254000" y="5651500"/>
              <a:ext cx="762000" cy="1270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smtClean="0">
                  <a:solidFill>
                    <a:srgbClr val="000000"/>
                  </a:solidFill>
                </a:rPr>
                <a:t>0</a:t>
              </a:r>
              <a:endParaRPr lang="en-US" sz="2000">
                <a:solidFill>
                  <a:srgbClr val="000000"/>
                </a:solidFill>
              </a:endParaRPr>
            </a:p>
          </p:txBody>
        </p:sp>
        <p:sp>
          <p:nvSpPr>
            <p:cNvPr id="28" name="YValueLabel1"/>
            <p:cNvSpPr/>
            <p:nvPr userDrawn="1"/>
          </p:nvSpPr>
          <p:spPr>
            <a:xfrm>
              <a:off x="254000" y="4381500"/>
              <a:ext cx="762000" cy="1270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smtClean="0">
                  <a:solidFill>
                    <a:srgbClr val="000000"/>
                  </a:solidFill>
                </a:rPr>
                <a:t>1</a:t>
              </a:r>
              <a:endParaRPr lang="en-US" sz="2000">
                <a:solidFill>
                  <a:srgbClr val="000000"/>
                </a:solidFill>
              </a:endParaRPr>
            </a:p>
          </p:txBody>
        </p:sp>
        <p:sp>
          <p:nvSpPr>
            <p:cNvPr id="30" name="YValueLabel2"/>
            <p:cNvSpPr/>
            <p:nvPr userDrawn="1"/>
          </p:nvSpPr>
          <p:spPr>
            <a:xfrm>
              <a:off x="254000" y="3111500"/>
              <a:ext cx="762000" cy="1270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smtClean="0">
                  <a:solidFill>
                    <a:srgbClr val="000000"/>
                  </a:solidFill>
                </a:rPr>
                <a:t>2</a:t>
              </a:r>
              <a:endParaRPr lang="en-US" sz="2000">
                <a:solidFill>
                  <a:srgbClr val="000000"/>
                </a:solidFill>
              </a:endParaRPr>
            </a:p>
          </p:txBody>
        </p:sp>
        <p:sp>
          <p:nvSpPr>
            <p:cNvPr id="32" name="YValueLabel3"/>
            <p:cNvSpPr/>
            <p:nvPr userDrawn="1"/>
          </p:nvSpPr>
          <p:spPr>
            <a:xfrm>
              <a:off x="254000" y="1841500"/>
              <a:ext cx="762000" cy="1270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smtClean="0">
                  <a:solidFill>
                    <a:srgbClr val="000000"/>
                  </a:solidFill>
                </a:rPr>
                <a:t>3</a:t>
              </a:r>
              <a:endParaRPr lang="en-US" sz="200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43788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QuestionShape"/>
          <p:cNvSpPr/>
          <p:nvPr userDrawn="1"/>
        </p:nvSpPr>
        <p:spPr>
          <a:xfrm>
            <a:off x="127000" y="127000"/>
            <a:ext cx="8890000" cy="2857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buNone/>
            </a:pPr>
            <a:r>
              <a:rPr lang="en-US" sz="440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iRespond Question Master</a:t>
            </a:r>
            <a:endParaRPr lang="en-US" sz="44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AShape"/>
          <p:cNvSpPr/>
          <p:nvPr userDrawn="1"/>
        </p:nvSpPr>
        <p:spPr>
          <a:xfrm>
            <a:off x="127000" y="3111500"/>
            <a:ext cx="8890000" cy="71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z="3200" smtClean="0">
                <a:solidFill>
                  <a:schemeClr val="tx1"/>
                </a:solidFill>
              </a:rPr>
              <a:t>A.) Response A</a:t>
            </a:r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9" name="BShape"/>
          <p:cNvSpPr/>
          <p:nvPr userDrawn="1"/>
        </p:nvSpPr>
        <p:spPr>
          <a:xfrm>
            <a:off x="127000" y="3835400"/>
            <a:ext cx="8890000" cy="71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z="3200" smtClean="0">
                <a:solidFill>
                  <a:schemeClr val="tx1"/>
                </a:solidFill>
              </a:rPr>
              <a:t>B.) Response B</a:t>
            </a:r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10" name="CShape"/>
          <p:cNvSpPr/>
          <p:nvPr userDrawn="1"/>
        </p:nvSpPr>
        <p:spPr>
          <a:xfrm>
            <a:off x="127000" y="4559300"/>
            <a:ext cx="8890000" cy="71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z="3200" smtClean="0">
                <a:solidFill>
                  <a:schemeClr val="tx1"/>
                </a:solidFill>
              </a:rPr>
              <a:t>C.) Response C</a:t>
            </a:r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11" name="DShape"/>
          <p:cNvSpPr/>
          <p:nvPr userDrawn="1"/>
        </p:nvSpPr>
        <p:spPr>
          <a:xfrm>
            <a:off x="127000" y="5283200"/>
            <a:ext cx="8890000" cy="71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z="3200" smtClean="0">
                <a:solidFill>
                  <a:schemeClr val="tx1"/>
                </a:solidFill>
              </a:rPr>
              <a:t>D.) Response D</a:t>
            </a:r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12" name="EShape"/>
          <p:cNvSpPr/>
          <p:nvPr userDrawn="1"/>
        </p:nvSpPr>
        <p:spPr>
          <a:xfrm>
            <a:off x="127000" y="6007100"/>
            <a:ext cx="8890000" cy="71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z="3200" smtClean="0">
                <a:solidFill>
                  <a:schemeClr val="tx1"/>
                </a:solidFill>
              </a:rPr>
              <a:t>E.) Response E</a:t>
            </a:r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13" name="Percent"/>
          <p:cNvSpPr/>
          <p:nvPr userDrawn="1"/>
        </p:nvSpPr>
        <p:spPr>
          <a:xfrm>
            <a:off x="6350000" y="254000"/>
            <a:ext cx="2540000" cy="508000"/>
          </a:xfrm>
          <a:prstGeom prst="rect">
            <a:avLst/>
          </a:prstGeom>
          <a:solidFill>
            <a:schemeClr val="accent1">
              <a:alpha val="0"/>
            </a:schemeClr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smtClean="0">
                <a:solidFill>
                  <a:srgbClr val="000000"/>
                </a:solidFill>
              </a:rPr>
              <a:t>Percent Complete 100%</a:t>
            </a: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4" name="Timer"/>
          <p:cNvSpPr/>
          <p:nvPr userDrawn="1"/>
        </p:nvSpPr>
        <p:spPr>
          <a:xfrm>
            <a:off x="254000" y="254000"/>
            <a:ext cx="2540000" cy="508000"/>
          </a:xfrm>
          <a:prstGeom prst="rect">
            <a:avLst/>
          </a:prstGeom>
          <a:solidFill>
            <a:schemeClr val="accent1">
              <a:alpha val="0"/>
            </a:schemeClr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smtClean="0">
                <a:solidFill>
                  <a:srgbClr val="000000"/>
                </a:solidFill>
              </a:rPr>
              <a:t>00:30</a:t>
            </a:r>
            <a:endParaRPr 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788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5" name="Group 1044"/>
          <p:cNvGrpSpPr/>
          <p:nvPr/>
        </p:nvGrpSpPr>
        <p:grpSpPr>
          <a:xfrm>
            <a:off x="76200" y="194749"/>
            <a:ext cx="9034038" cy="6469169"/>
            <a:chOff x="76200" y="228600"/>
            <a:chExt cx="9034038" cy="6469169"/>
          </a:xfrm>
        </p:grpSpPr>
        <p:grpSp>
          <p:nvGrpSpPr>
            <p:cNvPr id="7" name="Group 6"/>
            <p:cNvGrpSpPr/>
            <p:nvPr/>
          </p:nvGrpSpPr>
          <p:grpSpPr>
            <a:xfrm>
              <a:off x="3352800" y="2133600"/>
              <a:ext cx="2438400" cy="2209800"/>
              <a:chOff x="3733800" y="2971800"/>
              <a:chExt cx="2438400" cy="2209800"/>
            </a:xfrm>
          </p:grpSpPr>
          <p:sp>
            <p:nvSpPr>
              <p:cNvPr id="4" name="Oval 3"/>
              <p:cNvSpPr/>
              <p:nvPr/>
            </p:nvSpPr>
            <p:spPr>
              <a:xfrm>
                <a:off x="3733800" y="2971800"/>
                <a:ext cx="2438400" cy="2209800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Oval 4"/>
              <p:cNvSpPr/>
              <p:nvPr/>
            </p:nvSpPr>
            <p:spPr>
              <a:xfrm>
                <a:off x="4572000" y="3733800"/>
                <a:ext cx="762000" cy="685800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76200" y="228600"/>
              <a:ext cx="1828800" cy="1219200"/>
              <a:chOff x="609600" y="609600"/>
              <a:chExt cx="1828800" cy="1219200"/>
            </a:xfrm>
          </p:grpSpPr>
          <p:sp>
            <p:nvSpPr>
              <p:cNvPr id="6" name="Rectangle 5"/>
              <p:cNvSpPr/>
              <p:nvPr/>
            </p:nvSpPr>
            <p:spPr>
              <a:xfrm>
                <a:off x="609600" y="609600"/>
                <a:ext cx="1828800" cy="12192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838200" y="740620"/>
                <a:ext cx="145828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 smtClean="0"/>
                  <a:t>Evonie’s</a:t>
                </a:r>
                <a:r>
                  <a:rPr lang="en-US" dirty="0" smtClean="0"/>
                  <a:t> Class</a:t>
                </a:r>
                <a:endParaRPr lang="en-US" dirty="0"/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304800" y="5454756"/>
              <a:ext cx="1852613" cy="1243013"/>
              <a:chOff x="762000" y="5105400"/>
              <a:chExt cx="1852613" cy="1243013"/>
            </a:xfrm>
          </p:grpSpPr>
          <p:pic>
            <p:nvPicPr>
              <p:cNvPr id="1029" name="Picture 5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2000" y="5105400"/>
                <a:ext cx="1852613" cy="12430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9" name="TextBox 8"/>
              <p:cNvSpPr txBox="1"/>
              <p:nvPr/>
            </p:nvSpPr>
            <p:spPr>
              <a:xfrm>
                <a:off x="990600" y="5236420"/>
                <a:ext cx="132055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Keith’s Class</a:t>
                </a:r>
                <a:endParaRPr lang="en-US" dirty="0"/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7257625" y="1362999"/>
              <a:ext cx="1852613" cy="1243013"/>
              <a:chOff x="6934200" y="1628207"/>
              <a:chExt cx="1852613" cy="1243013"/>
            </a:xfrm>
          </p:grpSpPr>
          <p:pic>
            <p:nvPicPr>
              <p:cNvPr id="1028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934200" y="1628207"/>
                <a:ext cx="1852613" cy="12430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7132582" y="1828800"/>
                <a:ext cx="145584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Charles’ Class</a:t>
                </a:r>
                <a:endParaRPr lang="en-US" dirty="0"/>
              </a:p>
            </p:txBody>
          </p:sp>
        </p:grpSp>
        <p:sp>
          <p:nvSpPr>
            <p:cNvPr id="11" name="Isosceles Triangle 10"/>
            <p:cNvSpPr/>
            <p:nvPr/>
          </p:nvSpPr>
          <p:spPr>
            <a:xfrm>
              <a:off x="2357438" y="1750070"/>
              <a:ext cx="553220" cy="512711"/>
            </a:xfrm>
            <a:prstGeom prst="triangl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84912" y="2188445"/>
              <a:ext cx="573088" cy="5336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4600" y="4572000"/>
              <a:ext cx="573087" cy="5336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4132617" y="2356393"/>
              <a:ext cx="82038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Wiki</a:t>
              </a:r>
              <a:endParaRPr lang="en-US" sz="2400" b="1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228214" y="3068379"/>
              <a:ext cx="6869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Essay</a:t>
              </a:r>
              <a:endParaRPr lang="en-US" dirty="0"/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1905000" y="1447800"/>
              <a:ext cx="609600" cy="485124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2157413" y="5065713"/>
              <a:ext cx="400049" cy="389043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>
              <a:endCxn id="1028" idx="1"/>
            </p:cNvCxnSpPr>
            <p:nvPr/>
          </p:nvCxnSpPr>
          <p:spPr>
            <a:xfrm flipV="1">
              <a:off x="6705600" y="1984506"/>
              <a:ext cx="552025" cy="556553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>
              <a:stCxn id="11" idx="4"/>
            </p:cNvCxnSpPr>
            <p:nvPr/>
          </p:nvCxnSpPr>
          <p:spPr>
            <a:xfrm>
              <a:off x="2910658" y="2262781"/>
              <a:ext cx="670742" cy="343231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>
              <a:off x="5715000" y="2714057"/>
              <a:ext cx="569912" cy="181543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>
              <a:endCxn id="4" idx="3"/>
            </p:cNvCxnSpPr>
            <p:nvPr/>
          </p:nvCxnSpPr>
          <p:spPr>
            <a:xfrm flipV="1">
              <a:off x="2910657" y="4019782"/>
              <a:ext cx="799238" cy="799074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035" name="Straight Connector 1034"/>
            <p:cNvCxnSpPr>
              <a:stCxn id="11" idx="3"/>
              <a:endCxn id="1031" idx="0"/>
            </p:cNvCxnSpPr>
            <p:nvPr/>
          </p:nvCxnSpPr>
          <p:spPr>
            <a:xfrm>
              <a:off x="2634048" y="2262781"/>
              <a:ext cx="167096" cy="2309219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042" name="Freeform 1041"/>
            <p:cNvSpPr/>
            <p:nvPr/>
          </p:nvSpPr>
          <p:spPr>
            <a:xfrm>
              <a:off x="3062177" y="2700670"/>
              <a:ext cx="3710763" cy="2386996"/>
            </a:xfrm>
            <a:custGeom>
              <a:avLst/>
              <a:gdLst>
                <a:gd name="connsiteX0" fmla="*/ 0 w 3710763"/>
                <a:gd name="connsiteY0" fmla="*/ 2360428 h 2386996"/>
                <a:gd name="connsiteX1" fmla="*/ 2594344 w 3710763"/>
                <a:gd name="connsiteY1" fmla="*/ 2052083 h 2386996"/>
                <a:gd name="connsiteX2" fmla="*/ 3710763 w 3710763"/>
                <a:gd name="connsiteY2" fmla="*/ 0 h 2386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10763" h="2386996">
                  <a:moveTo>
                    <a:pt x="0" y="2360428"/>
                  </a:moveTo>
                  <a:cubicBezTo>
                    <a:pt x="987942" y="2402958"/>
                    <a:pt x="1975884" y="2445488"/>
                    <a:pt x="2594344" y="2052083"/>
                  </a:cubicBezTo>
                  <a:cubicBezTo>
                    <a:pt x="3212805" y="1658678"/>
                    <a:pt x="3461784" y="829339"/>
                    <a:pt x="3710763" y="0"/>
                  </a:cubicBezTo>
                </a:path>
              </a:pathLst>
            </a:cu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43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9929" y="5592606"/>
            <a:ext cx="5302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44" name="TextBox 1043"/>
          <p:cNvSpPr txBox="1"/>
          <p:nvPr/>
        </p:nvSpPr>
        <p:spPr>
          <a:xfrm>
            <a:off x="5698834" y="5654796"/>
            <a:ext cx="1765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= student groups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960500" y="3675651"/>
            <a:ext cx="13768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Presentation</a:t>
            </a:r>
            <a:endParaRPr lang="en-US" dirty="0"/>
          </a:p>
        </p:txBody>
      </p:sp>
      <p:sp>
        <p:nvSpPr>
          <p:cNvPr id="23" name="Freeform 22"/>
          <p:cNvSpPr/>
          <p:nvPr/>
        </p:nvSpPr>
        <p:spPr>
          <a:xfrm>
            <a:off x="2785730" y="1306920"/>
            <a:ext cx="3636335" cy="1106671"/>
          </a:xfrm>
          <a:custGeom>
            <a:avLst/>
            <a:gdLst>
              <a:gd name="connsiteX0" fmla="*/ 0 w 3636335"/>
              <a:gd name="connsiteY0" fmla="*/ 628206 h 1106671"/>
              <a:gd name="connsiteX1" fmla="*/ 1733107 w 3636335"/>
              <a:gd name="connsiteY1" fmla="*/ 11517 h 1106671"/>
              <a:gd name="connsiteX2" fmla="*/ 3636335 w 3636335"/>
              <a:gd name="connsiteY2" fmla="*/ 1106671 h 1106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36335" h="1106671">
                <a:moveTo>
                  <a:pt x="0" y="628206"/>
                </a:moveTo>
                <a:cubicBezTo>
                  <a:pt x="563525" y="279989"/>
                  <a:pt x="1127051" y="-68227"/>
                  <a:pt x="1733107" y="11517"/>
                </a:cubicBezTo>
                <a:cubicBezTo>
                  <a:pt x="2339163" y="91261"/>
                  <a:pt x="2987749" y="598966"/>
                  <a:pt x="3636335" y="1106671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501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iRespondGraph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iRespondQuestion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13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Office Theme</vt:lpstr>
      <vt:lpstr>iRespondGraphMaster</vt:lpstr>
      <vt:lpstr>iRespondQuestionMaster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Keith Brown</dc:creator>
  <cp:lastModifiedBy>Keith Brown</cp:lastModifiedBy>
  <cp:revision>3</cp:revision>
  <dcterms:created xsi:type="dcterms:W3CDTF">2011-11-12T17:50:05Z</dcterms:created>
  <dcterms:modified xsi:type="dcterms:W3CDTF">2011-11-12T22:14:52Z</dcterms:modified>
</cp:coreProperties>
</file>